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6" r:id="rId3"/>
    <p:sldId id="276" r:id="rId4"/>
    <p:sldId id="264" r:id="rId5"/>
    <p:sldId id="277" r:id="rId6"/>
    <p:sldId id="278" r:id="rId7"/>
    <p:sldId id="279" r:id="rId8"/>
    <p:sldId id="280" r:id="rId9"/>
    <p:sldId id="267" r:id="rId10"/>
    <p:sldId id="268" r:id="rId11"/>
    <p:sldId id="269" r:id="rId12"/>
    <p:sldId id="270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8486D9-2C23-40C8-84D1-9E952713A4F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0407D3-A395-4E94-82ED-E3EA27435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cover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editing  Powerpoint class 5\Image\Cover_5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t="6996" b="230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248400"/>
            <a:ext cx="8534400" cy="457200"/>
          </a:xfrm>
        </p:spPr>
        <p:txBody>
          <a:bodyPr>
            <a:normAutofit/>
          </a:bodyPr>
          <a:lstStyle/>
          <a:p>
            <a:pPr algn="ctr"/>
            <a:r>
              <a:rPr lang="en-US" sz="1500" b="1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CATECHETICAL TEXTBOOK SERIES OF THE SYRO - MALABAR CHURCH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1752601" y="1981200"/>
            <a:ext cx="4572000" cy="609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>
                <a:solidFill>
                  <a:srgbClr val="FFFF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 THE PATH OF SALVATION - 5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800600"/>
            <a:ext cx="8534400" cy="1828800"/>
          </a:xfrm>
          <a:prstGeom prst="rect">
            <a:avLst/>
          </a:prstGeom>
        </p:spPr>
        <p:txBody>
          <a:bodyPr vert="horz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Std Black" pitchFamily="18" charset="0"/>
                <a:ea typeface="+mj-ea"/>
                <a:cs typeface="Times New Roman" pitchFamily="18" charset="0"/>
              </a:rPr>
              <a:t>PEOPLE  WHO  AWAITED  THE  REDEEMER</a:t>
            </a:r>
            <a:endParaRPr kumimoji="0" lang="en-US" sz="4500" b="1" i="0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Cooper Std Black" pitchFamily="18" charset="0"/>
              <a:ea typeface="+mj-ea"/>
              <a:cs typeface="Arial" pitchFamily="34" charset="0"/>
            </a:endParaRPr>
          </a:p>
        </p:txBody>
      </p:sp>
      <p:sp>
        <p:nvSpPr>
          <p:cNvPr id="9" name="Chord 8"/>
          <p:cNvSpPr/>
          <p:nvPr/>
        </p:nvSpPr>
        <p:spPr>
          <a:xfrm rot="1474083">
            <a:off x="8018000" y="5345893"/>
            <a:ext cx="1765689" cy="1199332"/>
          </a:xfrm>
          <a:prstGeom prst="chord">
            <a:avLst>
              <a:gd name="adj1" fmla="val 2689439"/>
              <a:gd name="adj2" fmla="val 16159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0" y="53340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ooper Std Black" pitchFamily="18" charset="0"/>
              </a:rPr>
              <a:t>5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76200" y="1981200"/>
            <a:ext cx="8991600" cy="2362200"/>
          </a:xfrm>
          <a:prstGeom prst="plaqu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Cooper Std Black" pitchFamily="18" charset="0"/>
                <a:cs typeface="Times New Roman" pitchFamily="18" charset="0"/>
              </a:rPr>
              <a:t>READ AND RECOUNT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0010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Narrate the miracle that prophet Elijah performed to prove that the Lord is God. (1 kings. 18:20-40)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981200"/>
            <a:ext cx="89916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B050"/>
                </a:solidFill>
                <a:latin typeface="Cooper Std Black" pitchFamily="18" charset="0"/>
                <a:cs typeface="Times New Roman" pitchFamily="18" charset="0"/>
              </a:rPr>
              <a:t>WORD OF GOD FOR GUIDANCE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33600" y="2895600"/>
            <a:ext cx="6705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“ Hate evil and love good, and establish justice in the gate ” (Amos 5:15).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16808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90600" y="1981200"/>
            <a:ext cx="7239000" cy="2895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2209800"/>
            <a:ext cx="89916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Cooper Std Black" pitchFamily="18" charset="0"/>
                <a:cs typeface="Times New Roman" pitchFamily="18" charset="0"/>
              </a:rPr>
              <a:t>MY DECISION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3124200"/>
            <a:ext cx="73152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 will follow the teachings of the Church that helps me to understand the path of God.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Cooper Std Black" pitchFamily="18" charset="0"/>
                <a:cs typeface="Times New Roman" pitchFamily="18" charset="0"/>
              </a:rPr>
              <a:t>LET US DO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Write the names of the prophets who guided the Israelites along the path of God.</a:t>
            </a:r>
            <a:endParaRPr lang="en-US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Cooper Std Black" pitchFamily="18" charset="0"/>
                <a:cs typeface="Times New Roman" pitchFamily="18" charset="0"/>
              </a:rPr>
              <a:t>LET US FIND OUT THE 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2133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1.	With what purpose were the prophets of Israel appointed?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2.	How did each prophet guide the people of Israel along the path of God?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3.	What are the messages of hope that prophet Ezekiel gave to Israel?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4.	Who are known as the teachers of the Church?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5.	Write down the names of five fathers of the Church?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52600"/>
            <a:ext cx="914400" cy="1524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8229600" y="1752600"/>
            <a:ext cx="914400" cy="1524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57544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4343400"/>
            <a:ext cx="7315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Cooper Std Black" pitchFamily="18" charset="0"/>
                <a:cs typeface="Times New Roman" pitchFamily="18" charset="0"/>
              </a:rPr>
              <a:t>LESSON 14</a:t>
            </a:r>
          </a:p>
          <a:p>
            <a:pPr algn="ctr"/>
            <a:r>
              <a:rPr lang="en-US" sz="3900" b="1" u="sng" dirty="0">
                <a:solidFill>
                  <a:srgbClr val="FF0000"/>
                </a:solidFill>
                <a:latin typeface="Cooper Std Black" pitchFamily="18" charset="0"/>
                <a:ea typeface="Ebrima" pitchFamily="2" charset="0"/>
                <a:cs typeface="Times New Roman" pitchFamily="18" charset="0"/>
              </a:rPr>
              <a:t>PROPHETS OF ISRAEL</a:t>
            </a:r>
          </a:p>
        </p:txBody>
      </p:sp>
      <p:pic>
        <p:nvPicPr>
          <p:cNvPr id="1026" name="Picture 2" descr="D:\class psd\class 5\lesson 14\image\Elijah_Fed_by_Ravens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2209800"/>
            <a:ext cx="3382962" cy="4071856"/>
          </a:xfrm>
          <a:prstGeom prst="rect">
            <a:avLst/>
          </a:prstGeom>
          <a:noFill/>
        </p:spPr>
      </p:pic>
      <p:pic>
        <p:nvPicPr>
          <p:cNvPr id="1027" name="Picture 3" descr="D:\class psd\class 5\lesson 14\image\24_Jer_38_01_R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31523"/>
            <a:ext cx="3622675" cy="2659777"/>
          </a:xfrm>
          <a:prstGeom prst="rect">
            <a:avLst/>
          </a:prstGeom>
          <a:noFill/>
        </p:spPr>
      </p:pic>
      <p:pic>
        <p:nvPicPr>
          <p:cNvPr id="1028" name="Picture 4" descr="D:\class psd\class 5\lesson 14\image\963691804_13636130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352800"/>
            <a:ext cx="2303462" cy="2750402"/>
          </a:xfrm>
          <a:prstGeom prst="rect">
            <a:avLst/>
          </a:prstGeom>
          <a:noFill/>
        </p:spPr>
      </p:pic>
      <p:pic>
        <p:nvPicPr>
          <p:cNvPr id="1029" name="Picture 5" descr="D:\class psd\class 5\lesson 14\image\Book_of_Ezekiel_Chapter_1-3_(Bible_Illustrations_by_Sweet_Media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752600"/>
            <a:ext cx="3165475" cy="2324100"/>
          </a:xfrm>
          <a:prstGeom prst="rect">
            <a:avLst/>
          </a:prstGeom>
          <a:noFill/>
        </p:spPr>
      </p:pic>
      <p:pic>
        <p:nvPicPr>
          <p:cNvPr id="1030" name="Picture 6" descr="D:\class psd\class 5\lesson 14\image\Isaiah 6-3.png"/>
          <p:cNvPicPr>
            <a:picLocks noChangeAspect="1" noChangeArrowheads="1"/>
          </p:cNvPicPr>
          <p:nvPr/>
        </p:nvPicPr>
        <p:blipFill>
          <a:blip r:embed="rId6" cstate="print"/>
          <a:srcRect b="15000"/>
          <a:stretch>
            <a:fillRect/>
          </a:stretch>
        </p:blipFill>
        <p:spPr bwMode="auto">
          <a:xfrm>
            <a:off x="1752600" y="1143000"/>
            <a:ext cx="4962525" cy="5181600"/>
          </a:xfrm>
          <a:prstGeom prst="rect">
            <a:avLst/>
          </a:prstGeom>
          <a:noFill/>
        </p:spPr>
      </p:pic>
      <p:pic>
        <p:nvPicPr>
          <p:cNvPr id="1031" name="Picture 7" descr="D:\class psd\class 5\lesson 14\image\jeremia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774072"/>
            <a:ext cx="2469702" cy="3083928"/>
          </a:xfrm>
          <a:prstGeom prst="rect">
            <a:avLst/>
          </a:prstGeom>
          <a:noFill/>
        </p:spPr>
      </p:pic>
      <p:pic>
        <p:nvPicPr>
          <p:cNvPr id="1032" name="Picture 8" descr="D:\class psd\class 5\lesson 14\image\Ezeki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1219" y="1828800"/>
            <a:ext cx="1519385" cy="20875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1295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	Their lives became steeped in immorality. Prophets were people ordained to bring back to God the Israelites who went on with their lives as if God did not exist.</a:t>
            </a:r>
          </a:p>
          <a:p>
            <a:pPr marL="0" indent="0" algn="just"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The common meaning of the word </a:t>
            </a:r>
            <a:r>
              <a:rPr lang="en-US" sz="2500" dirty="0">
                <a:solidFill>
                  <a:srgbClr val="FF00FF"/>
                </a:solidFill>
                <a:latin typeface="Arial Narrow" pitchFamily="34" charset="0"/>
                <a:cs typeface="Arial" pitchFamily="34" charset="0"/>
              </a:rPr>
              <a:t>‘prophet’ </a:t>
            </a: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is</a:t>
            </a:r>
            <a:r>
              <a:rPr lang="en-US" sz="2500" dirty="0">
                <a:solidFill>
                  <a:srgbClr val="FF00FF"/>
                </a:solidFill>
                <a:latin typeface="Arial Narrow" pitchFamily="34" charset="0"/>
                <a:cs typeface="Arial" pitchFamily="34" charset="0"/>
              </a:rPr>
              <a:t> , ‘the one who speaks for God’. </a:t>
            </a: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The books- </a:t>
            </a: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Isaiah, Jeremiah, Ezekiel and </a:t>
            </a:r>
            <a:r>
              <a:rPr lang="en-US" sz="2500" dirty="0" err="1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daniel</a:t>
            </a: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 - are comparatively large ones. These four are known as the great prophets. These are, Hosea, Joel, </a:t>
            </a:r>
            <a:r>
              <a:rPr lang="en-US" sz="2500" dirty="0" err="1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Amose</a:t>
            </a: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, Obadiah, Micah, Nahum, Habakkuk, Zephaniah, Haggai, Zechariah, and Malachi.</a:t>
            </a:r>
          </a:p>
          <a:p>
            <a:pPr marL="0" indent="0" algn="just"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	Israel also had some great prophets in whose names there are no books in the Bible. Chief among them are </a:t>
            </a: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Elijah and Elisha.</a:t>
            </a:r>
          </a:p>
        </p:txBody>
      </p:sp>
      <p:pic>
        <p:nvPicPr>
          <p:cNvPr id="2050" name="Picture 2" descr="D:\class psd\class 5\lesson 14\image\Jezabel-and-Ahab-Meeting-Elijah-in-Naboth-s-Vineyard.jpg"/>
          <p:cNvPicPr>
            <a:picLocks noChangeAspect="1" noChangeArrowheads="1"/>
          </p:cNvPicPr>
          <p:nvPr/>
        </p:nvPicPr>
        <p:blipFill>
          <a:blip r:embed="rId2" cstate="print"/>
          <a:srcRect t="7436" b="35552"/>
          <a:stretch>
            <a:fillRect/>
          </a:stretch>
        </p:blipFill>
        <p:spPr bwMode="auto">
          <a:xfrm>
            <a:off x="1710773" y="0"/>
            <a:ext cx="5680627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dirty="0">
                <a:solidFill>
                  <a:srgbClr val="00B0F0"/>
                </a:solidFill>
                <a:latin typeface="Cooper Std Black" pitchFamily="18" charset="0"/>
                <a:cs typeface="Times New Roman" pitchFamily="18" charset="0"/>
              </a:rPr>
              <a:t>The greater prophets</a:t>
            </a:r>
            <a:br>
              <a:rPr lang="en-US" sz="3500" b="1" dirty="0">
                <a:solidFill>
                  <a:srgbClr val="00B0F0"/>
                </a:solidFill>
                <a:latin typeface="Cooper Std Black" pitchFamily="18" charset="0"/>
                <a:cs typeface="Times New Roman" pitchFamily="18" charset="0"/>
              </a:rPr>
            </a:br>
            <a:r>
              <a:rPr lang="en-US" sz="3500" b="1" dirty="0" err="1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elijah</a:t>
            </a:r>
            <a:endParaRPr lang="en-US" sz="3500" b="1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686800" cy="144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	Prophet Elijah warned the king that he would be punished for idolatry. He advised the king to repent and return to the Lord God.</a:t>
            </a:r>
          </a:p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“The lord indeed is God! The Lord indeed is God”.</a:t>
            </a:r>
          </a:p>
        </p:txBody>
      </p:sp>
      <p:pic>
        <p:nvPicPr>
          <p:cNvPr id="3074" name="Picture 2" descr="D:\class psd\class 5\lesson 14\image\Elijah_Fed_by_Ravens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838" y="1613496"/>
            <a:ext cx="3154362" cy="379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isaiah</a:t>
            </a:r>
            <a:endParaRPr lang="en-US" sz="3500" b="1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868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Arial Narrow" pitchFamily="34" charset="0"/>
                <a:cs typeface="Arial" pitchFamily="34" charset="0"/>
              </a:rPr>
              <a:t>	Isaiah also prophesied about the advent of a savior who would redeem the whole world. Some other visions that we get from his prophecies are the infinite love of God, conversion and the days of hope.</a:t>
            </a:r>
            <a:endParaRPr lang="en-US" sz="2500" dirty="0">
              <a:latin typeface="Arial Narrow" pitchFamily="34" charset="0"/>
            </a:endParaRPr>
          </a:p>
        </p:txBody>
      </p:sp>
      <p:pic>
        <p:nvPicPr>
          <p:cNvPr id="4098" name="Picture 2" descr="D:\class psd\class 5\lesson 14\image\Isaiah 6-3.png"/>
          <p:cNvPicPr>
            <a:picLocks noChangeAspect="1" noChangeArrowheads="1"/>
          </p:cNvPicPr>
          <p:nvPr/>
        </p:nvPicPr>
        <p:blipFill>
          <a:blip r:embed="rId2" cstate="print"/>
          <a:srcRect b="48750"/>
          <a:stretch>
            <a:fillRect/>
          </a:stretch>
        </p:blipFill>
        <p:spPr bwMode="auto">
          <a:xfrm>
            <a:off x="1935666" y="1066800"/>
            <a:ext cx="6293934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jeremiah</a:t>
            </a:r>
            <a:endParaRPr lang="en-US" sz="3500" b="1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001000" cy="1676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	“ Now I have put my words in your mouth. See, today I appoint you over the nations and kingdoms, to pluck up and pull down; to destroy and to overthrow; to build and to plant” </a:t>
            </a: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(Jeremiah 1:9).</a:t>
            </a:r>
            <a:endParaRPr lang="en-US" sz="35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122" name="Picture 2" descr="D:\class psd\class 5\lesson 14\image\24_Jer_38_01_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399"/>
            <a:ext cx="4724400" cy="346866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ezekiel</a:t>
            </a:r>
            <a:endParaRPr lang="en-US" sz="3500" b="1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76800"/>
            <a:ext cx="8686800" cy="152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	Some of his messages of hope were: Israel will grow as a new nation; a true shepherd shall come to lead them; the spirit of God shall give new life to Israel; a new temple shall be constructed; Glory of God shall be manifested again.</a:t>
            </a:r>
          </a:p>
        </p:txBody>
      </p:sp>
      <p:pic>
        <p:nvPicPr>
          <p:cNvPr id="6146" name="Picture 2" descr="D:\class psd\class 5\lesson 14\image\Book_of_Ezekiel_Chapter_1-3_(Bible_Illustrations_by_Sweet_Media).png"/>
          <p:cNvPicPr>
            <a:picLocks noChangeAspect="1" noChangeArrowheads="1"/>
          </p:cNvPicPr>
          <p:nvPr/>
        </p:nvPicPr>
        <p:blipFill>
          <a:blip r:embed="rId2" cstate="print"/>
          <a:srcRect r="37412"/>
          <a:stretch>
            <a:fillRect/>
          </a:stretch>
        </p:blipFill>
        <p:spPr bwMode="auto">
          <a:xfrm>
            <a:off x="2590800" y="762000"/>
            <a:ext cx="39624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Teachers of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686800" cy="137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	In a similar way, the doctors of the church are people who give guidance to the New Testament people, the Church.</a:t>
            </a:r>
          </a:p>
          <a:p>
            <a:pPr marL="0" indent="0" algn="just">
              <a:buNone/>
            </a:pP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	Chief among the doctors of the church were the ‘fathers of the church’ who lived in the early centuries. </a:t>
            </a:r>
            <a:r>
              <a:rPr lang="en-US" sz="2500" dirty="0" err="1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Iraneus</a:t>
            </a: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, Cyprian, Ambrose, </a:t>
            </a:r>
            <a:r>
              <a:rPr lang="en-US" sz="2500" dirty="0" err="1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Angustine</a:t>
            </a: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, Basil, </a:t>
            </a:r>
            <a:r>
              <a:rPr lang="en-US" sz="2500" dirty="0" err="1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Athanesius</a:t>
            </a: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Ephrem</a:t>
            </a: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, Jerome, John </a:t>
            </a:r>
            <a:r>
              <a:rPr lang="en-US" sz="2500" dirty="0" err="1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Chrisostom</a:t>
            </a:r>
            <a:r>
              <a:rPr lang="en-US" sz="2500" dirty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, are prominent among these holy and wise men.</a:t>
            </a:r>
          </a:p>
        </p:txBody>
      </p:sp>
      <p:pic>
        <p:nvPicPr>
          <p:cNvPr id="7170" name="Picture 2" descr="C:\Users\user\Desktop\Saint_Irena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1091419" cy="1447800"/>
          </a:xfrm>
          <a:prstGeom prst="rect">
            <a:avLst/>
          </a:prstGeom>
          <a:noFill/>
        </p:spPr>
      </p:pic>
      <p:pic>
        <p:nvPicPr>
          <p:cNvPr id="7171" name="Picture 3" descr="C:\Users\user\Desktop\saint_cypr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1092250" cy="1447800"/>
          </a:xfrm>
          <a:prstGeom prst="rect">
            <a:avLst/>
          </a:prstGeom>
          <a:noFill/>
        </p:spPr>
      </p:pic>
      <p:pic>
        <p:nvPicPr>
          <p:cNvPr id="7172" name="Picture 4" descr="C:\Users\user\Desktop\a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066800"/>
            <a:ext cx="1185911" cy="1447800"/>
          </a:xfrm>
          <a:prstGeom prst="rect">
            <a:avLst/>
          </a:prstGeom>
          <a:noFill/>
        </p:spPr>
      </p:pic>
      <p:pic>
        <p:nvPicPr>
          <p:cNvPr id="7173" name="Picture 5" descr="C:\Users\user\Desktop\saint-august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509101"/>
            <a:ext cx="1143000" cy="1453299"/>
          </a:xfrm>
          <a:prstGeom prst="rect">
            <a:avLst/>
          </a:prstGeom>
          <a:noFill/>
        </p:spPr>
      </p:pic>
      <p:pic>
        <p:nvPicPr>
          <p:cNvPr id="7174" name="Picture 6" descr="C:\Users\user\Desktop\basil_the_great_thevet_300dp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066800"/>
            <a:ext cx="1202524" cy="1447800"/>
          </a:xfrm>
          <a:prstGeom prst="rect">
            <a:avLst/>
          </a:prstGeom>
          <a:noFill/>
        </p:spPr>
      </p:pic>
      <p:pic>
        <p:nvPicPr>
          <p:cNvPr id="7175" name="Picture 7" descr="C:\Users\user\Desktop\2855273703_athanasius_xlarg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514600"/>
            <a:ext cx="1219200" cy="1447800"/>
          </a:xfrm>
          <a:prstGeom prst="rect">
            <a:avLst/>
          </a:prstGeom>
          <a:noFill/>
        </p:spPr>
      </p:pic>
      <p:pic>
        <p:nvPicPr>
          <p:cNvPr id="7176" name="Picture 8" descr="C:\Users\user\Desktop\Ephrem_the_Syri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0364" y="1066800"/>
            <a:ext cx="1163636" cy="1447800"/>
          </a:xfrm>
          <a:prstGeom prst="rect">
            <a:avLst/>
          </a:prstGeom>
          <a:noFill/>
        </p:spPr>
      </p:pic>
      <p:pic>
        <p:nvPicPr>
          <p:cNvPr id="7177" name="Picture 9" descr="C:\Users\user\Desktop\jerom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2514600"/>
            <a:ext cx="1219200" cy="1447800"/>
          </a:xfrm>
          <a:prstGeom prst="rect">
            <a:avLst/>
          </a:prstGeom>
          <a:noFill/>
        </p:spPr>
      </p:pic>
      <p:pic>
        <p:nvPicPr>
          <p:cNvPr id="7178" name="Picture 10" descr="C:\Users\user\Desktop\6a00d83420b39c53ef01310fe9fc44970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2438400"/>
            <a:ext cx="1143000" cy="1447800"/>
          </a:xfrm>
          <a:prstGeom prst="rect">
            <a:avLst/>
          </a:prstGeom>
          <a:noFill/>
        </p:spPr>
      </p:pic>
      <p:pic>
        <p:nvPicPr>
          <p:cNvPr id="1026" name="Picture 2" descr="D:\class psd\class 5\lession 1\image\sagrado-jesus cop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838200"/>
            <a:ext cx="3657600" cy="272446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981200"/>
            <a:ext cx="89916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Let us pray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686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 God, who blessed Israel with prophets and teachers, help us to obey the directives given by the authorities of the Church.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1440</TotalTime>
  <Words>161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CATECHETICAL TEXTBOOK SERIES OF THE SYRO - MALABAR CHURCH</vt:lpstr>
      <vt:lpstr>Slide 2</vt:lpstr>
      <vt:lpstr>Slide 3</vt:lpstr>
      <vt:lpstr>The greater prophets elijah</vt:lpstr>
      <vt:lpstr>isaiah</vt:lpstr>
      <vt:lpstr>jeremiah</vt:lpstr>
      <vt:lpstr>ezekiel</vt:lpstr>
      <vt:lpstr>Teachers of the church</vt:lpstr>
      <vt:lpstr>Let us pray</vt:lpstr>
      <vt:lpstr>READ AND RECOUNT</vt:lpstr>
      <vt:lpstr>WORD OF GOD FOR GUIDANCE</vt:lpstr>
      <vt:lpstr>MY DECISION</vt:lpstr>
      <vt:lpstr>LET US DO</vt:lpstr>
      <vt:lpstr>LET US FIND OUT THE ANSWER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PATH OF SALVATION-5 PEOPLE WHO AWAITED THE REDEEMER</dc:title>
  <dc:creator>Mathew K. George</dc:creator>
  <cp:lastModifiedBy>Administrator</cp:lastModifiedBy>
  <cp:revision>390</cp:revision>
  <dcterms:created xsi:type="dcterms:W3CDTF">2015-04-15T04:13:29Z</dcterms:created>
  <dcterms:modified xsi:type="dcterms:W3CDTF">2015-09-24T02:56:45Z</dcterms:modified>
</cp:coreProperties>
</file>